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1" r:id="rId1"/>
    <p:sldMasterId id="2147483672" r:id="rId2"/>
  </p:sldMasterIdLst>
  <p:notesMasterIdLst>
    <p:notesMasterId r:id="rId2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9144000" cy="5143500" type="screen16x9"/>
  <p:notesSz cx="6858000" cy="9144000"/>
  <p:embeddedFontLst>
    <p:embeddedFont>
      <p:font typeface="Roboto" panose="020B0604020202020204" charset="0"/>
      <p:regular r:id="rId26"/>
      <p:bold r:id="rId27"/>
      <p:italic r:id="rId28"/>
      <p:boldItalic r:id="rId2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8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font" Target="fonts/font1.fntdata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font" Target="fonts/font3.fntdata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font" Target="fonts/font2.fntdata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alkinourshoes.org/content/Classroom_Lesson_Plans.pdf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http://walkinourshoes.org/content/Classroom_Lesson_Plans.pdf</a:t>
            </a:r>
            <a:r>
              <a:rPr lang="en"/>
              <a:t> 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Shape 2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" name="Shape 2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Shape 2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8" name="Shape 2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" name="Shape 56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buSzPct val="100000"/>
              <a:defRPr sz="4800"/>
            </a:lvl1pPr>
            <a:lvl2pPr lvl="1" rtl="0">
              <a:spcBef>
                <a:spcPts val="0"/>
              </a:spcBef>
              <a:buSzPct val="100000"/>
              <a:defRPr sz="4800"/>
            </a:lvl2pPr>
            <a:lvl3pPr lvl="2" rtl="0">
              <a:spcBef>
                <a:spcPts val="0"/>
              </a:spcBef>
              <a:buSzPct val="100000"/>
              <a:defRPr sz="4800"/>
            </a:lvl3pPr>
            <a:lvl4pPr lvl="3" rtl="0">
              <a:spcBef>
                <a:spcPts val="0"/>
              </a:spcBef>
              <a:buSzPct val="100000"/>
              <a:defRPr sz="4800"/>
            </a:lvl4pPr>
            <a:lvl5pPr lvl="4" rtl="0">
              <a:spcBef>
                <a:spcPts val="0"/>
              </a:spcBef>
              <a:buSzPct val="100000"/>
              <a:defRPr sz="4800"/>
            </a:lvl5pPr>
            <a:lvl6pPr lvl="5" rtl="0">
              <a:spcBef>
                <a:spcPts val="0"/>
              </a:spcBef>
              <a:buSzPct val="100000"/>
              <a:defRPr sz="4800"/>
            </a:lvl6pPr>
            <a:lvl7pPr lvl="6" rtl="0">
              <a:spcBef>
                <a:spcPts val="0"/>
              </a:spcBef>
              <a:buSzPct val="100000"/>
              <a:defRPr sz="4800"/>
            </a:lvl7pPr>
            <a:lvl8pPr lvl="7" rtl="0">
              <a:spcBef>
                <a:spcPts val="0"/>
              </a:spcBef>
              <a:buSzPct val="100000"/>
              <a:defRPr sz="4800"/>
            </a:lvl8pPr>
            <a:lvl9pPr lvl="8" rtl="0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SzPct val="100000"/>
              <a:defRPr sz="4200"/>
            </a:lvl1pPr>
            <a:lvl2pPr lvl="1" rtl="0">
              <a:spcBef>
                <a:spcPts val="0"/>
              </a:spcBef>
              <a:buSzPct val="100000"/>
              <a:defRPr sz="4200"/>
            </a:lvl2pPr>
            <a:lvl3pPr lvl="2" rtl="0">
              <a:spcBef>
                <a:spcPts val="0"/>
              </a:spcBef>
              <a:buSzPct val="100000"/>
              <a:defRPr sz="4200"/>
            </a:lvl3pPr>
            <a:lvl4pPr lvl="3" rtl="0">
              <a:spcBef>
                <a:spcPts val="0"/>
              </a:spcBef>
              <a:buSzPct val="100000"/>
              <a:defRPr sz="4200"/>
            </a:lvl4pPr>
            <a:lvl5pPr lvl="4" rtl="0">
              <a:spcBef>
                <a:spcPts val="0"/>
              </a:spcBef>
              <a:buSzPct val="100000"/>
              <a:defRPr sz="4200"/>
            </a:lvl5pPr>
            <a:lvl6pPr lvl="5" rtl="0">
              <a:spcBef>
                <a:spcPts val="0"/>
              </a:spcBef>
              <a:buSzPct val="100000"/>
              <a:defRPr sz="4200"/>
            </a:lvl6pPr>
            <a:lvl7pPr lvl="6" rtl="0">
              <a:spcBef>
                <a:spcPts val="0"/>
              </a:spcBef>
              <a:buSzPct val="100000"/>
              <a:defRPr sz="4200"/>
            </a:lvl7pPr>
            <a:lvl8pPr lvl="7" rtl="0">
              <a:spcBef>
                <a:spcPts val="0"/>
              </a:spcBef>
              <a:buSzPct val="100000"/>
              <a:defRPr sz="4200"/>
            </a:lvl8pPr>
            <a:lvl9pPr lvl="8" rtl="0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5" name="Shape 6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1" name="Shape 71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900" cy="271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/>
        </p:nvSpPr>
        <p:spPr>
          <a:xfrm rot="10800000" flipH="1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8" name="Shape 78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SzPct val="100000"/>
              <a:defRPr sz="1800"/>
            </a:lvl1pPr>
            <a:lvl2pPr lvl="1" rtl="0">
              <a:spcBef>
                <a:spcPts val="0"/>
              </a:spcBef>
              <a:buSzPct val="100000"/>
              <a:defRPr sz="1800"/>
            </a:lvl2pPr>
            <a:lvl3pPr lvl="2" rtl="0">
              <a:spcBef>
                <a:spcPts val="0"/>
              </a:spcBef>
              <a:buSzPct val="100000"/>
              <a:defRPr sz="1800"/>
            </a:lvl3pPr>
            <a:lvl4pPr lvl="3" rtl="0">
              <a:spcBef>
                <a:spcPts val="0"/>
              </a:spcBef>
              <a:buSzPct val="100000"/>
              <a:defRPr sz="1800"/>
            </a:lvl4pPr>
            <a:lvl5pPr lvl="4" rtl="0">
              <a:spcBef>
                <a:spcPts val="0"/>
              </a:spcBef>
              <a:buSzPct val="100000"/>
              <a:defRPr sz="1800"/>
            </a:lvl5pPr>
            <a:lvl6pPr lvl="5" rtl="0">
              <a:spcBef>
                <a:spcPts val="0"/>
              </a:spcBef>
              <a:buSzPct val="100000"/>
              <a:defRPr sz="1800"/>
            </a:lvl6pPr>
            <a:lvl7pPr lvl="6" rtl="0">
              <a:spcBef>
                <a:spcPts val="0"/>
              </a:spcBef>
              <a:buSzPct val="100000"/>
              <a:defRPr sz="1800"/>
            </a:lvl7pPr>
            <a:lvl8pPr lvl="7" rtl="0">
              <a:spcBef>
                <a:spcPts val="0"/>
              </a:spcBef>
              <a:buSzPct val="100000"/>
              <a:defRPr sz="1800"/>
            </a:lvl8pPr>
            <a:lvl9pPr lvl="8" rtl="0">
              <a:spcBef>
                <a:spcPts val="0"/>
              </a:spcBef>
              <a:buSzPct val="100000"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/>
        </p:nvSpPr>
        <p:spPr>
          <a:xfrm rot="10800000" flipH="1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3" name="Shape 83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226077" y="357800"/>
            <a:ext cx="2808000" cy="953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buSzPct val="100000"/>
              <a:defRPr sz="2400"/>
            </a:lvl1pPr>
            <a:lvl2pPr lvl="1" rtl="0">
              <a:spcBef>
                <a:spcPts val="0"/>
              </a:spcBef>
              <a:buSzPct val="100000"/>
              <a:defRPr sz="2400"/>
            </a:lvl2pPr>
            <a:lvl3pPr lvl="2" rtl="0">
              <a:spcBef>
                <a:spcPts val="0"/>
              </a:spcBef>
              <a:buSzPct val="100000"/>
              <a:defRPr sz="2400"/>
            </a:lvl3pPr>
            <a:lvl4pPr lvl="3" rtl="0">
              <a:spcBef>
                <a:spcPts val="0"/>
              </a:spcBef>
              <a:buSzPct val="100000"/>
              <a:defRPr sz="2400"/>
            </a:lvl4pPr>
            <a:lvl5pPr lvl="4" rtl="0">
              <a:spcBef>
                <a:spcPts val="0"/>
              </a:spcBef>
              <a:buSzPct val="100000"/>
              <a:defRPr sz="2400"/>
            </a:lvl5pPr>
            <a:lvl6pPr lvl="5" rtl="0">
              <a:spcBef>
                <a:spcPts val="0"/>
              </a:spcBef>
              <a:buSzPct val="100000"/>
              <a:defRPr sz="2400"/>
            </a:lvl6pPr>
            <a:lvl7pPr lvl="6" rtl="0">
              <a:spcBef>
                <a:spcPts val="0"/>
              </a:spcBef>
              <a:buSzPct val="100000"/>
              <a:defRPr sz="2400"/>
            </a:lvl7pPr>
            <a:lvl8pPr lvl="7" rtl="0">
              <a:spcBef>
                <a:spcPts val="0"/>
              </a:spcBef>
              <a:buSzPct val="100000"/>
              <a:defRPr sz="2400"/>
            </a:lvl8pPr>
            <a:lvl9pPr lvl="8" rtl="0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SzPct val="100000"/>
              <a:defRPr sz="6000"/>
            </a:lvl1pPr>
            <a:lvl2pPr lvl="1" rtl="0">
              <a:spcBef>
                <a:spcPts val="0"/>
              </a:spcBef>
              <a:buSzPct val="100000"/>
              <a:defRPr sz="6000"/>
            </a:lvl2pPr>
            <a:lvl3pPr lvl="2" rtl="0">
              <a:spcBef>
                <a:spcPts val="0"/>
              </a:spcBef>
              <a:buSzPct val="100000"/>
              <a:defRPr sz="6000"/>
            </a:lvl3pPr>
            <a:lvl4pPr lvl="3" rtl="0">
              <a:spcBef>
                <a:spcPts val="0"/>
              </a:spcBef>
              <a:buSzPct val="100000"/>
              <a:defRPr sz="6000"/>
            </a:lvl4pPr>
            <a:lvl5pPr lvl="4" rtl="0">
              <a:spcBef>
                <a:spcPts val="0"/>
              </a:spcBef>
              <a:buSzPct val="100000"/>
              <a:defRPr sz="6000"/>
            </a:lvl5pPr>
            <a:lvl6pPr lvl="5" rtl="0">
              <a:spcBef>
                <a:spcPts val="0"/>
              </a:spcBef>
              <a:buSzPct val="100000"/>
              <a:defRPr sz="6000"/>
            </a:lvl6pPr>
            <a:lvl7pPr lvl="6" rtl="0">
              <a:spcBef>
                <a:spcPts val="0"/>
              </a:spcBef>
              <a:buSzPct val="100000"/>
              <a:defRPr sz="6000"/>
            </a:lvl7pPr>
            <a:lvl8pPr lvl="7" rtl="0">
              <a:spcBef>
                <a:spcPts val="0"/>
              </a:spcBef>
              <a:buSzPct val="100000"/>
              <a:defRPr sz="6000"/>
            </a:lvl8pPr>
            <a:lvl9pPr lvl="8" rtl="0">
              <a:spcBef>
                <a:spcPts val="0"/>
              </a:spcBef>
              <a:buSzPct val="100000"/>
              <a:defRPr sz="6000"/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ubTitle" idx="1"/>
          </p:nvPr>
        </p:nvSpPr>
        <p:spPr>
          <a:xfrm>
            <a:off x="265500" y="2779466"/>
            <a:ext cx="4045200" cy="12350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/>
        </p:nvSpPr>
        <p:spPr>
          <a:xfrm rot="10800000" flipH="1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9" name="Shape 99"/>
          <p:cNvSpPr/>
          <p:nvPr/>
        </p:nvSpPr>
        <p:spPr>
          <a:xfrm rot="10800000" flipH="1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bg>
      <p:bgPr>
        <a:solidFill>
          <a:schemeClr val="accent4"/>
        </a:solidFill>
        <a:effectLst/>
      </p:bgPr>
    </p:bg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defRPr/>
            </a:lvl1pPr>
            <a:lvl2pPr lvl="1" algn="ctr" rtl="0">
              <a:spcBef>
                <a:spcPts val="0"/>
              </a:spcBef>
              <a:defRPr/>
            </a:lvl2pPr>
            <a:lvl3pPr lvl="2" algn="ctr" rtl="0">
              <a:spcBef>
                <a:spcPts val="0"/>
              </a:spcBef>
              <a:defRPr/>
            </a:lvl3pPr>
            <a:lvl4pPr lvl="3" algn="ctr" rtl="0">
              <a:spcBef>
                <a:spcPts val="0"/>
              </a:spcBef>
              <a:defRPr/>
            </a:lvl4pPr>
            <a:lvl5pPr lvl="4" algn="ctr" rtl="0">
              <a:spcBef>
                <a:spcPts val="0"/>
              </a:spcBef>
              <a:defRPr/>
            </a:lvl5pPr>
            <a:lvl6pPr lvl="5" algn="ctr" rtl="0">
              <a:spcBef>
                <a:spcPts val="0"/>
              </a:spcBef>
              <a:defRPr/>
            </a:lvl6pPr>
            <a:lvl7pPr lvl="6" algn="ctr" rtl="0">
              <a:spcBef>
                <a:spcPts val="0"/>
              </a:spcBef>
              <a:defRPr/>
            </a:lvl7pPr>
            <a:lvl8pPr lvl="7" algn="ctr" rtl="0">
              <a:spcBef>
                <a:spcPts val="0"/>
              </a:spcBef>
              <a:defRPr/>
            </a:lvl8pPr>
            <a:lvl9pPr lvl="8" algn="ctr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Pr>
        <a:solidFill>
          <a:schemeClr val="accent4"/>
        </a:solidFill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bg>
      <p:bgPr>
        <a:solidFill>
          <a:srgbClr val="FFFFFF"/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0" name="Shape 110"/>
          <p:cNvSpPr/>
          <p:nvPr/>
        </p:nvSpPr>
        <p:spPr>
          <a:xfrm rot="10800000" flipH="1">
            <a:off x="822625" y="659700"/>
            <a:ext cx="1063500" cy="6855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1" name="Shape 111"/>
          <p:cNvSpPr/>
          <p:nvPr/>
        </p:nvSpPr>
        <p:spPr>
          <a:xfrm rot="10800000">
            <a:off x="896725" y="659700"/>
            <a:ext cx="989400" cy="6855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2" name="Shape 112"/>
          <p:cNvSpPr/>
          <p:nvPr/>
        </p:nvSpPr>
        <p:spPr>
          <a:xfrm>
            <a:off x="822625" y="0"/>
            <a:ext cx="1063500" cy="81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2490825" y="816000"/>
            <a:ext cx="5856000" cy="1522500"/>
          </a:xfrm>
          <a:prstGeom prst="rect">
            <a:avLst/>
          </a:prstGeom>
          <a:noFill/>
        </p:spPr>
        <p:txBody>
          <a:bodyPr lIns="91425" tIns="91425" rIns="91425" bIns="91425" anchor="b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2490825" y="2477400"/>
            <a:ext cx="5856000" cy="1907400"/>
          </a:xfrm>
          <a:prstGeom prst="rect">
            <a:avLst/>
          </a:prstGeom>
          <a:noFill/>
        </p:spPr>
        <p:txBody>
          <a:bodyPr lIns="91425" tIns="91425" rIns="91425" bIns="91425" anchor="t" anchorCtr="0"/>
          <a:lstStyle>
            <a:lvl1pPr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600">
                <a:solidFill>
                  <a:schemeClr val="dk2"/>
                </a:solidFill>
              </a:defRPr>
            </a:lvl1pPr>
            <a:lvl2pPr lvl="1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2pPr>
            <a:lvl3pPr lvl="2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3pPr>
            <a:lvl4pPr lvl="3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4pPr>
            <a:lvl5pPr lvl="4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5pPr>
            <a:lvl6pPr lvl="5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6pPr>
            <a:lvl7pPr lvl="6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7pPr>
            <a:lvl8pPr lvl="7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8pPr>
            <a:lvl9pPr lvl="8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</p:spPr>
        <p:txBody>
          <a:bodyPr lIns="91425" tIns="91425" rIns="91425" bIns="91425" anchor="ctr" anchorCtr="0">
            <a:noAutofit/>
          </a:bodyPr>
          <a:lstStyle/>
          <a:p>
            <a: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Roboto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lang="en" sz="1000"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2.jpg"/><Relationship Id="rId4" Type="http://schemas.openxmlformats.org/officeDocument/2006/relationships/hyperlink" Target="http://youtube.com/v/Id0tdN0n11I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2.jpg"/><Relationship Id="rId4" Type="http://schemas.openxmlformats.org/officeDocument/2006/relationships/hyperlink" Target="http://youtube.com/v/Id0tdN0n11I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2.jpg"/><Relationship Id="rId4" Type="http://schemas.openxmlformats.org/officeDocument/2006/relationships/hyperlink" Target="http://youtube.com/v/Id0tdN0n11I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Id0tdN0n11I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1.png"/><Relationship Id="rId4" Type="http://schemas.openxmlformats.org/officeDocument/2006/relationships/image" Target="../media/image2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2.jpg"/><Relationship Id="rId4" Type="http://schemas.openxmlformats.org/officeDocument/2006/relationships/hyperlink" Target="http://youtube.com/v/Id0tdN0n11I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2.jpg"/><Relationship Id="rId4" Type="http://schemas.openxmlformats.org/officeDocument/2006/relationships/hyperlink" Target="http://youtube.com/v/Id0tdN0n11I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alkinourshoes.org/myths-vs-fact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Id0tdN0n11I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1.png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2.jpg"/><Relationship Id="rId4" Type="http://schemas.openxmlformats.org/officeDocument/2006/relationships/hyperlink" Target="http://youtube.com/v/Id0tdN0n11I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2490825" y="816000"/>
            <a:ext cx="5856000" cy="7419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Health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2490825" y="1557900"/>
            <a:ext cx="5856000" cy="2826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Agenda week of 12-5-16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TOPIC: MENTAL HEALTH MYTH VS FACT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ATTENDANCE FIRST THEN…..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CHOOSE YOUR NEW SEAT, AND CHOOSE WISELY!!!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MAKE SURE WHO YOU SIT NEXT TO IS WHO YOU CAN AND WILL WORK WITH!!! DON’T BUNCH UP 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title"/>
          </p:nvPr>
        </p:nvSpPr>
        <p:spPr>
          <a:xfrm>
            <a:off x="2490825" y="526775"/>
            <a:ext cx="5856000" cy="795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Slammer Scenarios</a:t>
            </a:r>
          </a:p>
        </p:txBody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2490825" y="1321775"/>
            <a:ext cx="5856000" cy="3063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For each scenario or situation, write a helpful response….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We will share at the end, and you need to turn in ….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title"/>
          </p:nvPr>
        </p:nvSpPr>
        <p:spPr>
          <a:xfrm>
            <a:off x="2490825" y="816000"/>
            <a:ext cx="5856000" cy="1522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Wrap up</a:t>
            </a:r>
          </a:p>
        </p:txBody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2490825" y="2477400"/>
            <a:ext cx="5856000" cy="190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How was it coming up with something better than a slammer? Who found it difficult?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Who found it easy?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title"/>
          </p:nvPr>
        </p:nvSpPr>
        <p:spPr>
          <a:xfrm>
            <a:off x="2490825" y="816000"/>
            <a:ext cx="5856000" cy="1522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Bellringer 12-7-16</a:t>
            </a:r>
          </a:p>
        </p:txBody>
      </p:sp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2490825" y="2477400"/>
            <a:ext cx="5856000" cy="190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are your plans for your half day?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Whatever you choose to do, I hope you enjoy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title"/>
          </p:nvPr>
        </p:nvSpPr>
        <p:spPr>
          <a:xfrm>
            <a:off x="2490825" y="816000"/>
            <a:ext cx="5856000" cy="1522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Heads Up</a:t>
            </a:r>
          </a:p>
        </p:txBody>
      </p:sp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2490825" y="2477400"/>
            <a:ext cx="5856000" cy="190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We will have our test over Mental health Next Thursday.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We will review on Wednesday and you will take the test on Thursday.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title"/>
          </p:nvPr>
        </p:nvSpPr>
        <p:spPr>
          <a:xfrm>
            <a:off x="2490825" y="816000"/>
            <a:ext cx="5856000" cy="1522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Good News </a:t>
            </a:r>
          </a:p>
        </p:txBody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2490825" y="2477400"/>
            <a:ext cx="5856000" cy="190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Tell me something good! </a:t>
            </a:r>
          </a:p>
        </p:txBody>
      </p:sp>
      <p:pic>
        <p:nvPicPr>
          <p:cNvPr id="212" name="Shape 212" descr="Noise Meter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58525" y="3250575"/>
            <a:ext cx="2209824" cy="1336125"/>
          </a:xfrm>
          <a:prstGeom prst="rect">
            <a:avLst/>
          </a:prstGeom>
          <a:noFill/>
          <a:ln>
            <a:noFill/>
          </a:ln>
        </p:spPr>
      </p:pic>
      <p:sp>
        <p:nvSpPr>
          <p:cNvPr id="213" name="Shape 213"/>
          <p:cNvSpPr/>
          <p:nvPr/>
        </p:nvSpPr>
        <p:spPr>
          <a:xfrm>
            <a:off x="7595725" y="2383900"/>
            <a:ext cx="311400" cy="1163100"/>
          </a:xfrm>
          <a:prstGeom prst="downArrow">
            <a:avLst>
              <a:gd name="adj1" fmla="val 50000"/>
              <a:gd name="adj2" fmla="val 47711"/>
            </a:avLst>
          </a:prstGeom>
          <a:solidFill>
            <a:srgbClr val="FF0000"/>
          </a:solidFill>
          <a:ln w="19050" cap="flat" cmpd="sng">
            <a:solidFill>
              <a:srgbClr val="4C4C4C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FF0000"/>
              </a:solidFill>
            </a:endParaRPr>
          </a:p>
        </p:txBody>
      </p:sp>
      <p:sp>
        <p:nvSpPr>
          <p:cNvPr id="214" name="Shape 214" descr="A 3 minute Countdown timer that features lighted columns on a glossy surface. Each column represents 1 minute and they disappear one after another." title="3 Minute Light Cylinder Timer">
            <a:hlinkClick r:id="rId4"/>
          </p:cNvPr>
          <p:cNvSpPr/>
          <p:nvPr/>
        </p:nvSpPr>
        <p:spPr>
          <a:xfrm>
            <a:off x="305100" y="3250575"/>
            <a:ext cx="2418075" cy="1813550"/>
          </a:xfrm>
          <a:prstGeom prst="rect">
            <a:avLst/>
          </a:prstGeom>
          <a:blipFill>
            <a:blip r:embed="rId5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>
            <a:spLocks noGrp="1"/>
          </p:cNvSpPr>
          <p:nvPr>
            <p:ph type="title"/>
          </p:nvPr>
        </p:nvSpPr>
        <p:spPr>
          <a:xfrm>
            <a:off x="2490825" y="816000"/>
            <a:ext cx="5856000" cy="1522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Skits…. </a:t>
            </a:r>
          </a:p>
        </p:txBody>
      </p:sp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2490825" y="2477400"/>
            <a:ext cx="5856000" cy="190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makes a skit good?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Review, plan and present….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>
            <a:spLocks noGrp="1"/>
          </p:cNvSpPr>
          <p:nvPr>
            <p:ph type="title"/>
          </p:nvPr>
        </p:nvSpPr>
        <p:spPr>
          <a:xfrm>
            <a:off x="2490825" y="129200"/>
            <a:ext cx="5856000" cy="1332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Organize your notebook</a:t>
            </a:r>
          </a:p>
          <a:p>
            <a:pPr lvl="0">
              <a:spcBef>
                <a:spcPts val="0"/>
              </a:spcBef>
              <a:buNone/>
            </a:pPr>
            <a:r>
              <a:rPr lang="en" sz="2400"/>
              <a:t>Your Pages might be different…. That’s ok for now</a:t>
            </a:r>
          </a:p>
        </p:txBody>
      </p:sp>
      <p:sp>
        <p:nvSpPr>
          <p:cNvPr id="226" name="Shape 226"/>
          <p:cNvSpPr txBox="1">
            <a:spLocks noGrp="1"/>
          </p:cNvSpPr>
          <p:nvPr>
            <p:ph type="body" idx="1"/>
          </p:nvPr>
        </p:nvSpPr>
        <p:spPr>
          <a:xfrm>
            <a:off x="2490825" y="1607725"/>
            <a:ext cx="5856000" cy="3309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Page 1- I Can Statements &amp; Vocabulary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Page 2-Pretest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Page 3 Bellringers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Page 4 Bellringers cont….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Page 5 Scenarios-staple or tape this into your notebook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Page 6-Mental Health Challenges (you will complete this page next week)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>
            <a:spLocks noGrp="1"/>
          </p:cNvSpPr>
          <p:nvPr>
            <p:ph type="title"/>
          </p:nvPr>
        </p:nvSpPr>
        <p:spPr>
          <a:xfrm>
            <a:off x="2490825" y="381150"/>
            <a:ext cx="5856000" cy="667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Bellringer 12-8-16</a:t>
            </a:r>
          </a:p>
        </p:txBody>
      </p:sp>
      <p:sp>
        <p:nvSpPr>
          <p:cNvPr id="232" name="Shape 232"/>
          <p:cNvSpPr txBox="1">
            <a:spLocks noGrp="1"/>
          </p:cNvSpPr>
          <p:nvPr>
            <p:ph type="body" idx="1"/>
          </p:nvPr>
        </p:nvSpPr>
        <p:spPr>
          <a:xfrm>
            <a:off x="2490825" y="1247350"/>
            <a:ext cx="5856000" cy="3789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We are going to do our social contract today…..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How do you want Ms. Dryer to treat you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How do you think Ms. Dryer wants to be treated by you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How are you going to treat each other</a:t>
            </a:r>
          </a:p>
          <a:p>
            <a:pPr marL="457200" lvl="0" indent="-228600">
              <a:spcBef>
                <a:spcPts val="0"/>
              </a:spcBef>
              <a:buAutoNum type="arabicPeriod"/>
            </a:pPr>
            <a:r>
              <a:rPr lang="en"/>
              <a:t>How are we going to handle conflict 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These are the questions we use to build a social contract… Write down your top 5 words. Turn and share with your on-task partner, add your partner's words to your bell ringer….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We will use these words to build our social contract :-)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title"/>
          </p:nvPr>
        </p:nvSpPr>
        <p:spPr>
          <a:xfrm>
            <a:off x="2490825" y="816000"/>
            <a:ext cx="5856000" cy="1522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Good News </a:t>
            </a:r>
          </a:p>
        </p:txBody>
      </p:sp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2490825" y="2477400"/>
            <a:ext cx="5856000" cy="190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Tell me something good! </a:t>
            </a:r>
          </a:p>
        </p:txBody>
      </p:sp>
      <p:pic>
        <p:nvPicPr>
          <p:cNvPr id="239" name="Shape 239" descr="Noise Meter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58525" y="3250575"/>
            <a:ext cx="2209824" cy="1336125"/>
          </a:xfrm>
          <a:prstGeom prst="rect">
            <a:avLst/>
          </a:prstGeom>
          <a:noFill/>
          <a:ln>
            <a:noFill/>
          </a:ln>
        </p:spPr>
      </p:pic>
      <p:sp>
        <p:nvSpPr>
          <p:cNvPr id="240" name="Shape 240"/>
          <p:cNvSpPr/>
          <p:nvPr/>
        </p:nvSpPr>
        <p:spPr>
          <a:xfrm>
            <a:off x="7595725" y="2383900"/>
            <a:ext cx="311400" cy="1163100"/>
          </a:xfrm>
          <a:prstGeom prst="downArrow">
            <a:avLst>
              <a:gd name="adj1" fmla="val 50000"/>
              <a:gd name="adj2" fmla="val 47711"/>
            </a:avLst>
          </a:prstGeom>
          <a:solidFill>
            <a:srgbClr val="FF0000"/>
          </a:solidFill>
          <a:ln w="19050" cap="flat" cmpd="sng">
            <a:solidFill>
              <a:srgbClr val="4C4C4C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FF0000"/>
              </a:solidFill>
            </a:endParaRPr>
          </a:p>
        </p:txBody>
      </p:sp>
      <p:sp>
        <p:nvSpPr>
          <p:cNvPr id="241" name="Shape 241" descr="A 3 minute Countdown timer that features lighted columns on a glossy surface. Each column represents 1 minute and they disappear one after another." title="3 Minute Light Cylinder Timer">
            <a:hlinkClick r:id="rId4"/>
          </p:cNvPr>
          <p:cNvSpPr/>
          <p:nvPr/>
        </p:nvSpPr>
        <p:spPr>
          <a:xfrm>
            <a:off x="305100" y="3250575"/>
            <a:ext cx="2418075" cy="1813550"/>
          </a:xfrm>
          <a:prstGeom prst="rect">
            <a:avLst/>
          </a:prstGeom>
          <a:blipFill>
            <a:blip r:embed="rId5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>
            <a:spLocks noGrp="1"/>
          </p:cNvSpPr>
          <p:nvPr>
            <p:ph type="title"/>
          </p:nvPr>
        </p:nvSpPr>
        <p:spPr>
          <a:xfrm>
            <a:off x="2490825" y="816000"/>
            <a:ext cx="5856000" cy="1522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Return Papers </a:t>
            </a:r>
          </a:p>
        </p:txBody>
      </p:sp>
      <p:sp>
        <p:nvSpPr>
          <p:cNvPr id="247" name="Shape 247"/>
          <p:cNvSpPr txBox="1">
            <a:spLocks noGrp="1"/>
          </p:cNvSpPr>
          <p:nvPr>
            <p:ph type="body" idx="1"/>
          </p:nvPr>
        </p:nvSpPr>
        <p:spPr>
          <a:xfrm>
            <a:off x="2490825" y="2477400"/>
            <a:ext cx="5856000" cy="190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Organize papers into  your notebook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Check Grades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Volume 1!!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2490825" y="816000"/>
            <a:ext cx="5856000" cy="1522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Bellringer 12-5-16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2490825" y="2477400"/>
            <a:ext cx="5856000" cy="190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is the difference between Myth and Fact? </a:t>
            </a:r>
          </a:p>
        </p:txBody>
      </p:sp>
      <p:pic>
        <p:nvPicPr>
          <p:cNvPr id="128" name="Shape 128" descr="Noise Meter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58525" y="3250575"/>
            <a:ext cx="2209824" cy="1336125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Shape 129"/>
          <p:cNvSpPr/>
          <p:nvPr/>
        </p:nvSpPr>
        <p:spPr>
          <a:xfrm>
            <a:off x="6516475" y="2786925"/>
            <a:ext cx="311400" cy="1163100"/>
          </a:xfrm>
          <a:prstGeom prst="downArrow">
            <a:avLst>
              <a:gd name="adj1" fmla="val 50000"/>
              <a:gd name="adj2" fmla="val 47711"/>
            </a:avLst>
          </a:prstGeom>
          <a:solidFill>
            <a:srgbClr val="FF0000"/>
          </a:solidFill>
          <a:ln w="19050" cap="flat" cmpd="sng">
            <a:solidFill>
              <a:srgbClr val="4C4C4C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FF0000"/>
              </a:solidFill>
            </a:endParaRPr>
          </a:p>
        </p:txBody>
      </p:sp>
      <p:sp>
        <p:nvSpPr>
          <p:cNvPr id="130" name="Shape 130" descr="A 3 minute Countdown timer that features lighted columns on a glossy surface. Each column represents 1 minute and they disappear one after another." title="3 Minute Light Cylinder Timer">
            <a:hlinkClick r:id="rId4"/>
          </p:cNvPr>
          <p:cNvSpPr/>
          <p:nvPr/>
        </p:nvSpPr>
        <p:spPr>
          <a:xfrm>
            <a:off x="305100" y="3250575"/>
            <a:ext cx="2418075" cy="1813550"/>
          </a:xfrm>
          <a:prstGeom prst="rect">
            <a:avLst/>
          </a:prstGeom>
          <a:blipFill>
            <a:blip r:embed="rId5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>
            <a:spLocks noGrp="1"/>
          </p:cNvSpPr>
          <p:nvPr>
            <p:ph type="title"/>
          </p:nvPr>
        </p:nvSpPr>
        <p:spPr>
          <a:xfrm>
            <a:off x="2490825" y="816000"/>
            <a:ext cx="5856000" cy="1522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Bellringer 12-9-16</a:t>
            </a:r>
          </a:p>
        </p:txBody>
      </p:sp>
      <p:sp>
        <p:nvSpPr>
          <p:cNvPr id="253" name="Shape 253"/>
          <p:cNvSpPr txBox="1">
            <a:spLocks noGrp="1"/>
          </p:cNvSpPr>
          <p:nvPr>
            <p:ph type="body" idx="1"/>
          </p:nvPr>
        </p:nvSpPr>
        <p:spPr>
          <a:xfrm>
            <a:off x="2490825" y="2477400"/>
            <a:ext cx="5856000" cy="190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 your shoes, what is it like to be in your shoes?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What 10 words would you use to best describe you? </a:t>
            </a:r>
          </a:p>
        </p:txBody>
      </p:sp>
      <p:sp>
        <p:nvSpPr>
          <p:cNvPr id="254" name="Shape 254" descr="A 3 minute Countdown timer that features lighted columns on a glossy surface. Each column represents 1 minute and they disappear one after another." title="3 Minute Light Cylinder Timer">
            <a:hlinkClick r:id="rId3"/>
          </p:cNvPr>
          <p:cNvSpPr/>
          <p:nvPr/>
        </p:nvSpPr>
        <p:spPr>
          <a:xfrm>
            <a:off x="305100" y="3867325"/>
            <a:ext cx="1595750" cy="1196800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  <p:pic>
        <p:nvPicPr>
          <p:cNvPr id="255" name="Shape 255" descr="Noise Meter.PNG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470950" y="3728000"/>
            <a:ext cx="2209824" cy="1336125"/>
          </a:xfrm>
          <a:prstGeom prst="rect">
            <a:avLst/>
          </a:prstGeom>
          <a:noFill/>
          <a:ln>
            <a:noFill/>
          </a:ln>
        </p:spPr>
      </p:pic>
      <p:sp>
        <p:nvSpPr>
          <p:cNvPr id="256" name="Shape 256"/>
          <p:cNvSpPr/>
          <p:nvPr/>
        </p:nvSpPr>
        <p:spPr>
          <a:xfrm>
            <a:off x="6665550" y="3728000"/>
            <a:ext cx="311400" cy="537900"/>
          </a:xfrm>
          <a:prstGeom prst="downArrow">
            <a:avLst>
              <a:gd name="adj1" fmla="val 50000"/>
              <a:gd name="adj2" fmla="val 47711"/>
            </a:avLst>
          </a:prstGeom>
          <a:solidFill>
            <a:srgbClr val="FF0000"/>
          </a:solidFill>
          <a:ln w="19050" cap="flat" cmpd="sng">
            <a:solidFill>
              <a:srgbClr val="4C4C4C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>
            <a:spLocks noGrp="1"/>
          </p:cNvSpPr>
          <p:nvPr>
            <p:ph type="title"/>
          </p:nvPr>
        </p:nvSpPr>
        <p:spPr>
          <a:xfrm>
            <a:off x="2490825" y="816000"/>
            <a:ext cx="5856000" cy="1522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Good News </a:t>
            </a:r>
          </a:p>
        </p:txBody>
      </p:sp>
      <p:sp>
        <p:nvSpPr>
          <p:cNvPr id="262" name="Shape 262"/>
          <p:cNvSpPr txBox="1">
            <a:spLocks noGrp="1"/>
          </p:cNvSpPr>
          <p:nvPr>
            <p:ph type="body" idx="1"/>
          </p:nvPr>
        </p:nvSpPr>
        <p:spPr>
          <a:xfrm>
            <a:off x="2490825" y="2477400"/>
            <a:ext cx="5856000" cy="190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Tell me something good! </a:t>
            </a:r>
          </a:p>
        </p:txBody>
      </p:sp>
      <p:pic>
        <p:nvPicPr>
          <p:cNvPr id="263" name="Shape 263" descr="Noise Meter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58525" y="3250575"/>
            <a:ext cx="2209824" cy="1336125"/>
          </a:xfrm>
          <a:prstGeom prst="rect">
            <a:avLst/>
          </a:prstGeom>
          <a:noFill/>
          <a:ln>
            <a:noFill/>
          </a:ln>
        </p:spPr>
      </p:pic>
      <p:sp>
        <p:nvSpPr>
          <p:cNvPr id="264" name="Shape 264"/>
          <p:cNvSpPr/>
          <p:nvPr/>
        </p:nvSpPr>
        <p:spPr>
          <a:xfrm>
            <a:off x="7595725" y="2383900"/>
            <a:ext cx="311400" cy="1163100"/>
          </a:xfrm>
          <a:prstGeom prst="downArrow">
            <a:avLst>
              <a:gd name="adj1" fmla="val 50000"/>
              <a:gd name="adj2" fmla="val 47711"/>
            </a:avLst>
          </a:prstGeom>
          <a:solidFill>
            <a:srgbClr val="FF0000"/>
          </a:solidFill>
          <a:ln w="19050" cap="flat" cmpd="sng">
            <a:solidFill>
              <a:srgbClr val="4C4C4C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FF0000"/>
              </a:solidFill>
            </a:endParaRPr>
          </a:p>
        </p:txBody>
      </p:sp>
      <p:sp>
        <p:nvSpPr>
          <p:cNvPr id="265" name="Shape 265" descr="A 3 minute Countdown timer that features lighted columns on a glossy surface. Each column represents 1 minute and they disappear one after another." title="3 Minute Light Cylinder Timer">
            <a:hlinkClick r:id="rId4"/>
          </p:cNvPr>
          <p:cNvSpPr/>
          <p:nvPr/>
        </p:nvSpPr>
        <p:spPr>
          <a:xfrm>
            <a:off x="305100" y="3250575"/>
            <a:ext cx="2418075" cy="1813550"/>
          </a:xfrm>
          <a:prstGeom prst="rect">
            <a:avLst/>
          </a:prstGeom>
          <a:blipFill>
            <a:blip r:embed="rId5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>
            <a:spLocks noGrp="1"/>
          </p:cNvSpPr>
          <p:nvPr>
            <p:ph type="title"/>
          </p:nvPr>
        </p:nvSpPr>
        <p:spPr>
          <a:xfrm>
            <a:off x="2490825" y="816000"/>
            <a:ext cx="5856000" cy="7419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Design your own shoe </a:t>
            </a:r>
          </a:p>
        </p:txBody>
      </p:sp>
      <p:sp>
        <p:nvSpPr>
          <p:cNvPr id="271" name="Shape 271"/>
          <p:cNvSpPr txBox="1">
            <a:spLocks noGrp="1"/>
          </p:cNvSpPr>
          <p:nvPr>
            <p:ph type="body" idx="1"/>
          </p:nvPr>
        </p:nvSpPr>
        <p:spPr>
          <a:xfrm>
            <a:off x="2490825" y="1557900"/>
            <a:ext cx="5856000" cy="2826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Choose a shoe to color and decorate however you wish with the markers and coloring supplies. 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Write your name, I am…. And write the positive words you or someone you know would use to describe you….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You will share in small groups…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2490825" y="816000"/>
            <a:ext cx="5856000" cy="1522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Good News </a:t>
            </a:r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2490825" y="2477400"/>
            <a:ext cx="5856000" cy="190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Tell me something good! </a:t>
            </a:r>
          </a:p>
        </p:txBody>
      </p:sp>
      <p:pic>
        <p:nvPicPr>
          <p:cNvPr id="137" name="Shape 137" descr="Noise Meter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58525" y="3250575"/>
            <a:ext cx="2209824" cy="1336125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Shape 138"/>
          <p:cNvSpPr/>
          <p:nvPr/>
        </p:nvSpPr>
        <p:spPr>
          <a:xfrm>
            <a:off x="7595725" y="2383900"/>
            <a:ext cx="311400" cy="1163100"/>
          </a:xfrm>
          <a:prstGeom prst="downArrow">
            <a:avLst>
              <a:gd name="adj1" fmla="val 50000"/>
              <a:gd name="adj2" fmla="val 47711"/>
            </a:avLst>
          </a:prstGeom>
          <a:solidFill>
            <a:srgbClr val="FF0000"/>
          </a:solidFill>
          <a:ln w="19050" cap="flat" cmpd="sng">
            <a:solidFill>
              <a:srgbClr val="4C4C4C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FF0000"/>
              </a:solidFill>
            </a:endParaRPr>
          </a:p>
        </p:txBody>
      </p:sp>
      <p:sp>
        <p:nvSpPr>
          <p:cNvPr id="139" name="Shape 139" descr="A 3 minute Countdown timer that features lighted columns on a glossy surface. Each column represents 1 minute and they disappear one after another." title="3 Minute Light Cylinder Timer">
            <a:hlinkClick r:id="rId4"/>
          </p:cNvPr>
          <p:cNvSpPr/>
          <p:nvPr/>
        </p:nvSpPr>
        <p:spPr>
          <a:xfrm>
            <a:off x="305100" y="3250575"/>
            <a:ext cx="2418075" cy="1813550"/>
          </a:xfrm>
          <a:prstGeom prst="rect">
            <a:avLst/>
          </a:prstGeom>
          <a:blipFill>
            <a:blip r:embed="rId5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2490825" y="816000"/>
            <a:ext cx="5856000" cy="1522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Fact vs. Myth</a:t>
            </a:r>
          </a:p>
        </p:txBody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2490825" y="2477400"/>
            <a:ext cx="5856000" cy="190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is the difference between the two?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Work with a new partner. Do not leave anyone out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Sort the statements under FACT/ MYTH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http://walkinourshoes.org/myths-vs-facts</a:t>
            </a:r>
            <a:r>
              <a:rPr lang="en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2490825" y="816000"/>
            <a:ext cx="5856000" cy="1522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REFLECT</a:t>
            </a:r>
          </a:p>
        </p:txBody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2490825" y="2477400"/>
            <a:ext cx="5856000" cy="190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is the difference between myth and fact?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Why do you think it is important to know the myths and facts about mental illness?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How could it be hurtful for people to think that the myths of mental illness are facts?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2490825" y="816000"/>
            <a:ext cx="5856000" cy="1522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Bellringer 12-6-16</a:t>
            </a:r>
          </a:p>
        </p:txBody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2490825" y="2477400"/>
            <a:ext cx="5856000" cy="190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Have you ever had a door slammed on you? In your face? Have you ever slammed a door? What does it feel like to have a door slammed in your face? </a:t>
            </a:r>
          </a:p>
        </p:txBody>
      </p:sp>
      <p:sp>
        <p:nvSpPr>
          <p:cNvPr id="158" name="Shape 158" descr="A 3 minute Countdown timer that features lighted columns on a glossy surface. Each column represents 1 minute and they disappear one after another." title="3 Minute Light Cylinder Timer">
            <a:hlinkClick r:id="rId3"/>
          </p:cNvPr>
          <p:cNvSpPr/>
          <p:nvPr/>
        </p:nvSpPr>
        <p:spPr>
          <a:xfrm>
            <a:off x="305100" y="3867325"/>
            <a:ext cx="1595750" cy="1196800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  <p:pic>
        <p:nvPicPr>
          <p:cNvPr id="159" name="Shape 159" descr="Noise Meter.PNG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470950" y="3728000"/>
            <a:ext cx="2209824" cy="1336125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Shape 160"/>
          <p:cNvSpPr/>
          <p:nvPr/>
        </p:nvSpPr>
        <p:spPr>
          <a:xfrm>
            <a:off x="6665550" y="3728000"/>
            <a:ext cx="311400" cy="537900"/>
          </a:xfrm>
          <a:prstGeom prst="downArrow">
            <a:avLst>
              <a:gd name="adj1" fmla="val 50000"/>
              <a:gd name="adj2" fmla="val 47711"/>
            </a:avLst>
          </a:prstGeom>
          <a:solidFill>
            <a:srgbClr val="FF0000"/>
          </a:solidFill>
          <a:ln w="19050" cap="flat" cmpd="sng">
            <a:solidFill>
              <a:srgbClr val="4C4C4C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xfrm>
            <a:off x="2490825" y="816000"/>
            <a:ext cx="5856000" cy="1522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Good News </a:t>
            </a:r>
          </a:p>
        </p:txBody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2490825" y="2477400"/>
            <a:ext cx="5856000" cy="190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Tell me something good! </a:t>
            </a:r>
          </a:p>
        </p:txBody>
      </p:sp>
      <p:pic>
        <p:nvPicPr>
          <p:cNvPr id="167" name="Shape 167" descr="Noise Meter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58525" y="3250575"/>
            <a:ext cx="2209824" cy="1336125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Shape 168"/>
          <p:cNvSpPr/>
          <p:nvPr/>
        </p:nvSpPr>
        <p:spPr>
          <a:xfrm>
            <a:off x="7595725" y="2383900"/>
            <a:ext cx="311400" cy="1163100"/>
          </a:xfrm>
          <a:prstGeom prst="downArrow">
            <a:avLst>
              <a:gd name="adj1" fmla="val 50000"/>
              <a:gd name="adj2" fmla="val 47711"/>
            </a:avLst>
          </a:prstGeom>
          <a:solidFill>
            <a:srgbClr val="FF0000"/>
          </a:solidFill>
          <a:ln w="19050" cap="flat" cmpd="sng">
            <a:solidFill>
              <a:srgbClr val="4C4C4C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FF0000"/>
              </a:solidFill>
            </a:endParaRPr>
          </a:p>
        </p:txBody>
      </p:sp>
      <p:sp>
        <p:nvSpPr>
          <p:cNvPr id="169" name="Shape 169" descr="A 3 minute Countdown timer that features lighted columns on a glossy surface. Each column represents 1 minute and they disappear one after another." title="3 Minute Light Cylinder Timer">
            <a:hlinkClick r:id="rId4"/>
          </p:cNvPr>
          <p:cNvSpPr/>
          <p:nvPr/>
        </p:nvSpPr>
        <p:spPr>
          <a:xfrm>
            <a:off x="305100" y="3250575"/>
            <a:ext cx="2418075" cy="1813550"/>
          </a:xfrm>
          <a:prstGeom prst="rect">
            <a:avLst/>
          </a:prstGeom>
          <a:blipFill>
            <a:blip r:embed="rId5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xfrm>
            <a:off x="2490825" y="816000"/>
            <a:ext cx="5856000" cy="1522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Slammin’</a:t>
            </a:r>
          </a:p>
        </p:txBody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2490825" y="2477400"/>
            <a:ext cx="5856000" cy="190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Create a list of things kids say to one another that slams the door in their face…. Class discussion….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title"/>
          </p:nvPr>
        </p:nvSpPr>
        <p:spPr>
          <a:xfrm>
            <a:off x="2490825" y="816000"/>
            <a:ext cx="5856000" cy="1522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Helpful Responses</a:t>
            </a:r>
          </a:p>
        </p:txBody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2490825" y="2477400"/>
            <a:ext cx="5856000" cy="190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How could we respond in helpful ways?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594</Words>
  <Application>Microsoft Office PowerPoint</Application>
  <PresentationFormat>On-screen Show (16:9)</PresentationFormat>
  <Paragraphs>79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Roboto</vt:lpstr>
      <vt:lpstr>Arial</vt:lpstr>
      <vt:lpstr>simple-light-2</vt:lpstr>
      <vt:lpstr>material</vt:lpstr>
      <vt:lpstr>Health</vt:lpstr>
      <vt:lpstr>Bellringer 12-5-16</vt:lpstr>
      <vt:lpstr>Good News </vt:lpstr>
      <vt:lpstr>Fact vs. Myth</vt:lpstr>
      <vt:lpstr>REFLECT</vt:lpstr>
      <vt:lpstr>Bellringer 12-6-16</vt:lpstr>
      <vt:lpstr>Good News </vt:lpstr>
      <vt:lpstr>Slammin’</vt:lpstr>
      <vt:lpstr>Helpful Responses</vt:lpstr>
      <vt:lpstr>Slammer Scenarios</vt:lpstr>
      <vt:lpstr>Wrap up</vt:lpstr>
      <vt:lpstr>Bellringer 12-7-16</vt:lpstr>
      <vt:lpstr>Heads Up</vt:lpstr>
      <vt:lpstr>Good News </vt:lpstr>
      <vt:lpstr>Skits…. </vt:lpstr>
      <vt:lpstr>Organize your notebook Your Pages might be different…. That’s ok for now</vt:lpstr>
      <vt:lpstr>Bellringer 12-8-16</vt:lpstr>
      <vt:lpstr>Good News </vt:lpstr>
      <vt:lpstr>Return Papers </vt:lpstr>
      <vt:lpstr>Bellringer 12-9-16</vt:lpstr>
      <vt:lpstr>Good News </vt:lpstr>
      <vt:lpstr>Design your own shoe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</dc:title>
  <dc:creator>Cheryl Dryer</dc:creator>
  <cp:lastModifiedBy>Cheryl Dryer</cp:lastModifiedBy>
  <cp:revision>1</cp:revision>
  <dcterms:modified xsi:type="dcterms:W3CDTF">2016-12-16T16:12:32Z</dcterms:modified>
</cp:coreProperties>
</file>