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embeddedFontLst>
    <p:embeddedFont>
      <p:font typeface="Robot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6000"/>
            </a:lvl1pPr>
            <a:lvl2pPr lvl="1" rtl="0">
              <a:spcBef>
                <a:spcPts val="0"/>
              </a:spcBef>
              <a:buSzPct val="100000"/>
              <a:defRPr sz="6000"/>
            </a:lvl2pPr>
            <a:lvl3pPr lvl="2" rtl="0">
              <a:spcBef>
                <a:spcPts val="0"/>
              </a:spcBef>
              <a:buSzPct val="100000"/>
              <a:defRPr sz="6000"/>
            </a:lvl3pPr>
            <a:lvl4pPr lvl="3" rtl="0">
              <a:spcBef>
                <a:spcPts val="0"/>
              </a:spcBef>
              <a:buSzPct val="100000"/>
              <a:defRPr sz="6000"/>
            </a:lvl4pPr>
            <a:lvl5pPr lvl="4" rtl="0">
              <a:spcBef>
                <a:spcPts val="0"/>
              </a:spcBef>
              <a:buSzPct val="100000"/>
              <a:defRPr sz="6000"/>
            </a:lvl5pPr>
            <a:lvl6pPr lvl="5" rtl="0">
              <a:spcBef>
                <a:spcPts val="0"/>
              </a:spcBef>
              <a:buSzPct val="100000"/>
              <a:defRPr sz="6000"/>
            </a:lvl6pPr>
            <a:lvl7pPr lvl="6" rtl="0">
              <a:spcBef>
                <a:spcPts val="0"/>
              </a:spcBef>
              <a:buSzPct val="100000"/>
              <a:defRPr sz="6000"/>
            </a:lvl7pPr>
            <a:lvl8pPr lvl="7" rtl="0">
              <a:spcBef>
                <a:spcPts val="0"/>
              </a:spcBef>
              <a:buSzPct val="100000"/>
              <a:defRPr sz="6000"/>
            </a:lvl8pPr>
            <a:lvl9pPr lvl="8" rtl="0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10800000" flipH="1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jtIydycGNa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d0tdN0n11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HEALTH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 WEEK OF 12-12-16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441125" y="269350"/>
            <a:ext cx="5856000" cy="54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Bellringer 12-14-16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2503250" y="812650"/>
            <a:ext cx="5856000" cy="311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Free write or draw…. </a:t>
            </a:r>
          </a:p>
        </p:txBody>
      </p:sp>
      <p:pic>
        <p:nvPicPr>
          <p:cNvPr id="182" name="Shape 182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8899" y="4166975"/>
            <a:ext cx="1425199" cy="89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7452425" y="4227087"/>
            <a:ext cx="311400" cy="4539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84" name="Shape 184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843950"/>
            <a:ext cx="1626900" cy="1220175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490825" y="1451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490825" y="161805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Tell me something good! </a:t>
            </a:r>
          </a:p>
        </p:txBody>
      </p:sp>
      <p:pic>
        <p:nvPicPr>
          <p:cNvPr id="191" name="Shape 191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93" name="Shape 193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56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Lesson Review page 7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490825" y="1383900"/>
            <a:ext cx="5856000" cy="300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each question completely in your notebook.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Tear out and turn in when done….  </a:t>
            </a:r>
          </a:p>
        </p:txBody>
      </p:sp>
      <p:sp>
        <p:nvSpPr>
          <p:cNvPr id="200" name="Shape 200" descr="15 minute timer (with 5 beeps at the end)" title="15 minute timer">
            <a:hlinkClick r:id="rId3"/>
          </p:cNvPr>
          <p:cNvSpPr/>
          <p:nvPr/>
        </p:nvSpPr>
        <p:spPr>
          <a:xfrm>
            <a:off x="223625" y="2497200"/>
            <a:ext cx="3105974" cy="23294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review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Launch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Zero behind your chairs.  Launcher read a launch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 12-15-16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 your notes in your notebook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Must remain at a zero until everyone is done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you are finished, read your book or draw….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Silent interview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back and forth to each other….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will fold the paper when finished….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Sssshhhhhhh  zero!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Launch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 behind chairs…. 3. 2, 1….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441125" y="269350"/>
            <a:ext cx="5856000" cy="54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Bellringer 12-13-16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503250" y="812650"/>
            <a:ext cx="5856000" cy="311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Describe your morning routine, from the time you get up until 1st hour.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a star next to things that are Social Health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a check next to things that are Physical Health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a square next to things that are Emotional Health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a circle next to things that are Mental Health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Which area of health does your morning routine fall mostly under? </a:t>
            </a:r>
          </a:p>
        </p:txBody>
      </p:sp>
      <p:pic>
        <p:nvPicPr>
          <p:cNvPr id="128" name="Shape 128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8899" y="4166975"/>
            <a:ext cx="1425199" cy="89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7452425" y="4227087"/>
            <a:ext cx="311400" cy="4539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30" name="Shape 130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843950"/>
            <a:ext cx="1626900" cy="1220175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News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Tell me something good! </a:t>
            </a:r>
          </a:p>
        </p:txBody>
      </p:sp>
      <p:pic>
        <p:nvPicPr>
          <p:cNvPr id="137" name="Shape 137" descr="Noise Met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525" y="3250575"/>
            <a:ext cx="2209824" cy="133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/>
          <p:nvPr/>
        </p:nvSpPr>
        <p:spPr>
          <a:xfrm>
            <a:off x="7595725" y="2383900"/>
            <a:ext cx="311400" cy="1163100"/>
          </a:xfrm>
          <a:prstGeom prst="downArrow">
            <a:avLst>
              <a:gd name="adj1" fmla="val 50000"/>
              <a:gd name="adj2" fmla="val 47711"/>
            </a:avLst>
          </a:prstGeom>
          <a:solidFill>
            <a:srgbClr val="FF0000"/>
          </a:solidFill>
          <a:ln w="19050" cap="flat" cmpd="sng">
            <a:solidFill>
              <a:srgbClr val="4C4C4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39" name="Shape 139" descr="A 3 minute Countdown timer that features lighted columns on a glossy surface. Each column represents 1 minute and they disappear one after another." title="3 Minute Light Cylinder Timer">
            <a:hlinkClick r:id="rId4"/>
          </p:cNvPr>
          <p:cNvSpPr/>
          <p:nvPr/>
        </p:nvSpPr>
        <p:spPr>
          <a:xfrm>
            <a:off x="305100" y="3250575"/>
            <a:ext cx="2418075" cy="1813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Shoes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share!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Someone start the connection train. When you hear a connection, come up and share your I Am….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490825" y="377675"/>
            <a:ext cx="5856000" cy="844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2490825" y="1222475"/>
            <a:ext cx="5856000" cy="378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Emotional Health- The way you recognize and deal with your feelings.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EX: Express your feelings in words rather than acting them out, show self-control, and think before you act, accept your strengths and weaknesses, respect yourself,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Sentence: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490825" y="232075"/>
            <a:ext cx="5856000" cy="67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2490825" y="1023725"/>
            <a:ext cx="5856000" cy="336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Physical Health- the condition of the body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EX: 8 hours of sleep, eat nutritious foods, plenty of physical activity, practice good hygiene, avoid drugs, alcohol, tobacco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Sentence: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56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2490825" y="1247350"/>
            <a:ext cx="5856000" cy="313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Social Health- How you get along with others, and interact with others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EX: being considerate, showing respect, dependable, supportive, express your true feelings, asking for help….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Sentence: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56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Lesson Review page 7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2490825" y="1383900"/>
            <a:ext cx="5856000" cy="300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each question completely in your notebook.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Launch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 behind your chairs.  Launcher read a launch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(16:9)</PresentationFormat>
  <Paragraphs>52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Roboto</vt:lpstr>
      <vt:lpstr>Arial</vt:lpstr>
      <vt:lpstr>simple-light-2</vt:lpstr>
      <vt:lpstr>material</vt:lpstr>
      <vt:lpstr>HEALTH</vt:lpstr>
      <vt:lpstr>Bellringer 12-13-16</vt:lpstr>
      <vt:lpstr>Good News </vt:lpstr>
      <vt:lpstr>In Your Shoes</vt:lpstr>
      <vt:lpstr>Vocabulary</vt:lpstr>
      <vt:lpstr>Vocabulary </vt:lpstr>
      <vt:lpstr>Vocabulary</vt:lpstr>
      <vt:lpstr>Lesson Review page 7</vt:lpstr>
      <vt:lpstr>Launch</vt:lpstr>
      <vt:lpstr>Bellringer 12-14-16</vt:lpstr>
      <vt:lpstr>Good News </vt:lpstr>
      <vt:lpstr>Lesson Review page 7</vt:lpstr>
      <vt:lpstr>Test review </vt:lpstr>
      <vt:lpstr>Launch</vt:lpstr>
      <vt:lpstr>Bellringer 12-15-16</vt:lpstr>
      <vt:lpstr>Test </vt:lpstr>
      <vt:lpstr>Silent interview</vt:lpstr>
      <vt:lpstr>Launch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Cheryl Dryer</dc:creator>
  <cp:lastModifiedBy>Cheryl Dryer</cp:lastModifiedBy>
  <cp:revision>1</cp:revision>
  <dcterms:modified xsi:type="dcterms:W3CDTF">2016-12-16T16:12:51Z</dcterms:modified>
</cp:coreProperties>
</file>